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</p:sldIdLst>
  <p:sldSz cx="25199975" cy="35999738"/>
  <p:notesSz cx="6858000" cy="9144000"/>
  <p:defaultTextStyle>
    <a:defPPr>
      <a:defRPr lang="en-US"/>
    </a:defPPr>
    <a:lvl1pPr marL="0" algn="l" defTabSz="3497027" rtl="0" eaLnBrk="1" latinLnBrk="0" hangingPunct="1">
      <a:defRPr sz="6870" kern="1200">
        <a:solidFill>
          <a:schemeClr val="tx1"/>
        </a:solidFill>
        <a:latin typeface="+mn-lt"/>
        <a:ea typeface="+mn-ea"/>
        <a:cs typeface="+mn-cs"/>
      </a:defRPr>
    </a:lvl1pPr>
    <a:lvl2pPr marL="1748514" algn="l" defTabSz="3497027" rtl="0" eaLnBrk="1" latinLnBrk="0" hangingPunct="1">
      <a:defRPr sz="6870" kern="1200">
        <a:solidFill>
          <a:schemeClr val="tx1"/>
        </a:solidFill>
        <a:latin typeface="+mn-lt"/>
        <a:ea typeface="+mn-ea"/>
        <a:cs typeface="+mn-cs"/>
      </a:defRPr>
    </a:lvl2pPr>
    <a:lvl3pPr marL="3497027" algn="l" defTabSz="3497027" rtl="0" eaLnBrk="1" latinLnBrk="0" hangingPunct="1">
      <a:defRPr sz="6870" kern="1200">
        <a:solidFill>
          <a:schemeClr val="tx1"/>
        </a:solidFill>
        <a:latin typeface="+mn-lt"/>
        <a:ea typeface="+mn-ea"/>
        <a:cs typeface="+mn-cs"/>
      </a:defRPr>
    </a:lvl3pPr>
    <a:lvl4pPr marL="5245540" algn="l" defTabSz="3497027" rtl="0" eaLnBrk="1" latinLnBrk="0" hangingPunct="1">
      <a:defRPr sz="6870" kern="1200">
        <a:solidFill>
          <a:schemeClr val="tx1"/>
        </a:solidFill>
        <a:latin typeface="+mn-lt"/>
        <a:ea typeface="+mn-ea"/>
        <a:cs typeface="+mn-cs"/>
      </a:defRPr>
    </a:lvl4pPr>
    <a:lvl5pPr marL="6994054" algn="l" defTabSz="3497027" rtl="0" eaLnBrk="1" latinLnBrk="0" hangingPunct="1">
      <a:defRPr sz="6870" kern="1200">
        <a:solidFill>
          <a:schemeClr val="tx1"/>
        </a:solidFill>
        <a:latin typeface="+mn-lt"/>
        <a:ea typeface="+mn-ea"/>
        <a:cs typeface="+mn-cs"/>
      </a:defRPr>
    </a:lvl5pPr>
    <a:lvl6pPr marL="8742567" algn="l" defTabSz="3497027" rtl="0" eaLnBrk="1" latinLnBrk="0" hangingPunct="1">
      <a:defRPr sz="6870" kern="1200">
        <a:solidFill>
          <a:schemeClr val="tx1"/>
        </a:solidFill>
        <a:latin typeface="+mn-lt"/>
        <a:ea typeface="+mn-ea"/>
        <a:cs typeface="+mn-cs"/>
      </a:defRPr>
    </a:lvl6pPr>
    <a:lvl7pPr marL="10491081" algn="l" defTabSz="3497027" rtl="0" eaLnBrk="1" latinLnBrk="0" hangingPunct="1">
      <a:defRPr sz="6870" kern="1200">
        <a:solidFill>
          <a:schemeClr val="tx1"/>
        </a:solidFill>
        <a:latin typeface="+mn-lt"/>
        <a:ea typeface="+mn-ea"/>
        <a:cs typeface="+mn-cs"/>
      </a:defRPr>
    </a:lvl7pPr>
    <a:lvl8pPr marL="12239594" algn="l" defTabSz="3497027" rtl="0" eaLnBrk="1" latinLnBrk="0" hangingPunct="1">
      <a:defRPr sz="6870" kern="1200">
        <a:solidFill>
          <a:schemeClr val="tx1"/>
        </a:solidFill>
        <a:latin typeface="+mn-lt"/>
        <a:ea typeface="+mn-ea"/>
        <a:cs typeface="+mn-cs"/>
      </a:defRPr>
    </a:lvl8pPr>
    <a:lvl9pPr marL="13988108" algn="l" defTabSz="3497027" rtl="0" eaLnBrk="1" latinLnBrk="0" hangingPunct="1">
      <a:defRPr sz="687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1339" userDrawn="1">
          <p15:clr>
            <a:srgbClr val="A4A3A4"/>
          </p15:clr>
        </p15:guide>
        <p15:guide id="2" pos="7937" userDrawn="1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ömer" initials="ö" lastIdx="1" clrIdx="0">
    <p:extLst>
      <p:ext uri="{19B8F6BF-5375-455C-9EA6-DF929625EA0E}">
        <p15:presenceInfo xmlns:p15="http://schemas.microsoft.com/office/powerpoint/2012/main" userId="ömer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1D1A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21" d="100"/>
          <a:sy n="21" d="100"/>
        </p:scale>
        <p:origin x="3144" y="60"/>
      </p:cViewPr>
      <p:guideLst>
        <p:guide orient="horz" pos="11339"/>
        <p:guide pos="7937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commentAuthors" Target="commentAuthors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Başlık Slaydı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89998" y="5891626"/>
            <a:ext cx="21419979" cy="12533242"/>
          </a:xfrm>
        </p:spPr>
        <p:txBody>
          <a:bodyPr anchor="b"/>
          <a:lstStyle>
            <a:lvl1pPr algn="ctr">
              <a:defRPr sz="16535"/>
            </a:lvl1pPr>
          </a:lstStyle>
          <a:p>
            <a:r>
              <a:rPr lang="tr-TR" smtClean="0"/>
              <a:t>Asıl başlık stili için tıklatın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149997" y="18908198"/>
            <a:ext cx="18899981" cy="8691601"/>
          </a:xfrm>
        </p:spPr>
        <p:txBody>
          <a:bodyPr/>
          <a:lstStyle>
            <a:lvl1pPr marL="0" indent="0" algn="ctr">
              <a:buNone/>
              <a:defRPr sz="6614"/>
            </a:lvl1pPr>
            <a:lvl2pPr marL="1259997" indent="0" algn="ctr">
              <a:buNone/>
              <a:defRPr sz="5512"/>
            </a:lvl2pPr>
            <a:lvl3pPr marL="2519995" indent="0" algn="ctr">
              <a:buNone/>
              <a:defRPr sz="4961"/>
            </a:lvl3pPr>
            <a:lvl4pPr marL="3779992" indent="0" algn="ctr">
              <a:buNone/>
              <a:defRPr sz="4409"/>
            </a:lvl4pPr>
            <a:lvl5pPr marL="5039990" indent="0" algn="ctr">
              <a:buNone/>
              <a:defRPr sz="4409"/>
            </a:lvl5pPr>
            <a:lvl6pPr marL="6299987" indent="0" algn="ctr">
              <a:buNone/>
              <a:defRPr sz="4409"/>
            </a:lvl6pPr>
            <a:lvl7pPr marL="7559985" indent="0" algn="ctr">
              <a:buNone/>
              <a:defRPr sz="4409"/>
            </a:lvl7pPr>
            <a:lvl8pPr marL="8819982" indent="0" algn="ctr">
              <a:buNone/>
              <a:defRPr sz="4409"/>
            </a:lvl8pPr>
            <a:lvl9pPr marL="10079980" indent="0" algn="ctr">
              <a:buNone/>
              <a:defRPr sz="4409"/>
            </a:lvl9pPr>
          </a:lstStyle>
          <a:p>
            <a:r>
              <a:rPr lang="tr-TR" smtClean="0"/>
              <a:t>Asıl alt başlık stilini düzenlemek için tıklatın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DAFE1D-4F19-4092-BFE1-2C987A1AB5D4}" type="datetimeFigureOut">
              <a:rPr lang="en-US" smtClean="0"/>
              <a:t>5/4/2026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CF68B0-BEC5-4B9B-9AFC-57295D942F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4393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aşlık ve İçeri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tr-TR" smtClean="0"/>
              <a:t>Asıl başlık stili için tıklatın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tr-TR" smtClean="0"/>
              <a:t>Asıl metin stillerini düzenlemek için tıklatın</a:t>
            </a:r>
          </a:p>
          <a:p>
            <a:pPr lvl="1"/>
            <a:r>
              <a:rPr lang="tr-TR" smtClean="0"/>
              <a:t>İkinci düzey</a:t>
            </a:r>
          </a:p>
          <a:p>
            <a:pPr lvl="2"/>
            <a:r>
              <a:rPr lang="tr-TR" smtClean="0"/>
              <a:t>Üçüncü düzey</a:t>
            </a:r>
          </a:p>
          <a:p>
            <a:pPr lvl="3"/>
            <a:r>
              <a:rPr lang="tr-TR" smtClean="0"/>
              <a:t>Dördüncü düzey</a:t>
            </a:r>
          </a:p>
          <a:p>
            <a:pPr lvl="4"/>
            <a:r>
              <a:rPr lang="tr-TR" smtClean="0"/>
              <a:t>Beşinci düzey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DAFE1D-4F19-4092-BFE1-2C987A1AB5D4}" type="datetimeFigureOut">
              <a:rPr lang="en-US" smtClean="0"/>
              <a:t>5/4/2026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CF68B0-BEC5-4B9B-9AFC-57295D942F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30855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Bölüm Üstbilgis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19375" y="8974945"/>
            <a:ext cx="21734978" cy="14974888"/>
          </a:xfrm>
        </p:spPr>
        <p:txBody>
          <a:bodyPr anchor="b"/>
          <a:lstStyle>
            <a:lvl1pPr>
              <a:defRPr sz="16535"/>
            </a:lvl1pPr>
          </a:lstStyle>
          <a:p>
            <a:r>
              <a:rPr lang="tr-TR" smtClean="0"/>
              <a:t>Asıl başlık stili için tıklatın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19375" y="24091502"/>
            <a:ext cx="21734978" cy="7874940"/>
          </a:xfrm>
        </p:spPr>
        <p:txBody>
          <a:bodyPr/>
          <a:lstStyle>
            <a:lvl1pPr marL="0" indent="0">
              <a:buNone/>
              <a:defRPr sz="6614">
                <a:solidFill>
                  <a:schemeClr val="tx1"/>
                </a:solidFill>
              </a:defRPr>
            </a:lvl1pPr>
            <a:lvl2pPr marL="1259997" indent="0">
              <a:buNone/>
              <a:defRPr sz="5512">
                <a:solidFill>
                  <a:schemeClr val="tx1">
                    <a:tint val="75000"/>
                  </a:schemeClr>
                </a:solidFill>
              </a:defRPr>
            </a:lvl2pPr>
            <a:lvl3pPr marL="2519995" indent="0">
              <a:buNone/>
              <a:defRPr sz="4961">
                <a:solidFill>
                  <a:schemeClr val="tx1">
                    <a:tint val="75000"/>
                  </a:schemeClr>
                </a:solidFill>
              </a:defRPr>
            </a:lvl3pPr>
            <a:lvl4pPr marL="3779992" indent="0">
              <a:buNone/>
              <a:defRPr sz="4409">
                <a:solidFill>
                  <a:schemeClr val="tx1">
                    <a:tint val="75000"/>
                  </a:schemeClr>
                </a:solidFill>
              </a:defRPr>
            </a:lvl4pPr>
            <a:lvl5pPr marL="5039990" indent="0">
              <a:buNone/>
              <a:defRPr sz="4409">
                <a:solidFill>
                  <a:schemeClr val="tx1">
                    <a:tint val="75000"/>
                  </a:schemeClr>
                </a:solidFill>
              </a:defRPr>
            </a:lvl5pPr>
            <a:lvl6pPr marL="6299987" indent="0">
              <a:buNone/>
              <a:defRPr sz="4409">
                <a:solidFill>
                  <a:schemeClr val="tx1">
                    <a:tint val="75000"/>
                  </a:schemeClr>
                </a:solidFill>
              </a:defRPr>
            </a:lvl6pPr>
            <a:lvl7pPr marL="7559985" indent="0">
              <a:buNone/>
              <a:defRPr sz="4409">
                <a:solidFill>
                  <a:schemeClr val="tx1">
                    <a:tint val="75000"/>
                  </a:schemeClr>
                </a:solidFill>
              </a:defRPr>
            </a:lvl7pPr>
            <a:lvl8pPr marL="8819982" indent="0">
              <a:buNone/>
              <a:defRPr sz="4409">
                <a:solidFill>
                  <a:schemeClr val="tx1">
                    <a:tint val="75000"/>
                  </a:schemeClr>
                </a:solidFill>
              </a:defRPr>
            </a:lvl8pPr>
            <a:lvl9pPr marL="10079980" indent="0">
              <a:buNone/>
              <a:defRPr sz="4409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tr-TR" smtClean="0"/>
              <a:t>Asıl metin stillerini düzenlemek için tıklatın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DAFE1D-4F19-4092-BFE1-2C987A1AB5D4}" type="datetimeFigureOut">
              <a:rPr lang="en-US" smtClean="0"/>
              <a:t>5/4/2026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CF68B0-BEC5-4B9B-9AFC-57295D942F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73733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İki İçeri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tr-TR" smtClean="0"/>
              <a:t>Asıl başlık stili için tıklatın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32498" y="9583264"/>
            <a:ext cx="10709989" cy="22841503"/>
          </a:xfrm>
        </p:spPr>
        <p:txBody>
          <a:bodyPr/>
          <a:lstStyle/>
          <a:p>
            <a:pPr lvl="0"/>
            <a:r>
              <a:rPr lang="tr-TR" smtClean="0"/>
              <a:t>Asıl metin stillerini düzenlemek için tıklatın</a:t>
            </a:r>
          </a:p>
          <a:p>
            <a:pPr lvl="1"/>
            <a:r>
              <a:rPr lang="tr-TR" smtClean="0"/>
              <a:t>İkinci düzey</a:t>
            </a:r>
          </a:p>
          <a:p>
            <a:pPr lvl="2"/>
            <a:r>
              <a:rPr lang="tr-TR" smtClean="0"/>
              <a:t>Üçüncü düzey</a:t>
            </a:r>
          </a:p>
          <a:p>
            <a:pPr lvl="3"/>
            <a:r>
              <a:rPr lang="tr-TR" smtClean="0"/>
              <a:t>Dördüncü düzey</a:t>
            </a:r>
          </a:p>
          <a:p>
            <a:pPr lvl="4"/>
            <a:r>
              <a:rPr lang="tr-TR" smtClean="0"/>
              <a:t>Beşinci düzey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757488" y="9583264"/>
            <a:ext cx="10709989" cy="22841503"/>
          </a:xfrm>
        </p:spPr>
        <p:txBody>
          <a:bodyPr/>
          <a:lstStyle/>
          <a:p>
            <a:pPr lvl="0"/>
            <a:r>
              <a:rPr lang="tr-TR" smtClean="0"/>
              <a:t>Asıl metin stillerini düzenlemek için tıklatın</a:t>
            </a:r>
          </a:p>
          <a:p>
            <a:pPr lvl="1"/>
            <a:r>
              <a:rPr lang="tr-TR" smtClean="0"/>
              <a:t>İkinci düzey</a:t>
            </a:r>
          </a:p>
          <a:p>
            <a:pPr lvl="2"/>
            <a:r>
              <a:rPr lang="tr-TR" smtClean="0"/>
              <a:t>Üçüncü düzey</a:t>
            </a:r>
          </a:p>
          <a:p>
            <a:pPr lvl="3"/>
            <a:r>
              <a:rPr lang="tr-TR" smtClean="0"/>
              <a:t>Dördüncü düzey</a:t>
            </a:r>
          </a:p>
          <a:p>
            <a:pPr lvl="4"/>
            <a:r>
              <a:rPr lang="tr-TR" smtClean="0"/>
              <a:t>Beşinci düzey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DAFE1D-4F19-4092-BFE1-2C987A1AB5D4}" type="datetimeFigureOut">
              <a:rPr lang="en-US" smtClean="0"/>
              <a:t>5/4/2026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CF68B0-BEC5-4B9B-9AFC-57295D942F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79794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Karşılaştırm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35781" y="1916661"/>
            <a:ext cx="21734978" cy="6958285"/>
          </a:xfrm>
        </p:spPr>
        <p:txBody>
          <a:bodyPr/>
          <a:lstStyle/>
          <a:p>
            <a:r>
              <a:rPr lang="tr-TR" smtClean="0"/>
              <a:t>Asıl başlık stili için tıklatın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35783" y="8824938"/>
            <a:ext cx="10660769" cy="4324966"/>
          </a:xfrm>
        </p:spPr>
        <p:txBody>
          <a:bodyPr anchor="b"/>
          <a:lstStyle>
            <a:lvl1pPr marL="0" indent="0">
              <a:buNone/>
              <a:defRPr sz="6614" b="1"/>
            </a:lvl1pPr>
            <a:lvl2pPr marL="1259997" indent="0">
              <a:buNone/>
              <a:defRPr sz="5512" b="1"/>
            </a:lvl2pPr>
            <a:lvl3pPr marL="2519995" indent="0">
              <a:buNone/>
              <a:defRPr sz="4961" b="1"/>
            </a:lvl3pPr>
            <a:lvl4pPr marL="3779992" indent="0">
              <a:buNone/>
              <a:defRPr sz="4409" b="1"/>
            </a:lvl4pPr>
            <a:lvl5pPr marL="5039990" indent="0">
              <a:buNone/>
              <a:defRPr sz="4409" b="1"/>
            </a:lvl5pPr>
            <a:lvl6pPr marL="6299987" indent="0">
              <a:buNone/>
              <a:defRPr sz="4409" b="1"/>
            </a:lvl6pPr>
            <a:lvl7pPr marL="7559985" indent="0">
              <a:buNone/>
              <a:defRPr sz="4409" b="1"/>
            </a:lvl7pPr>
            <a:lvl8pPr marL="8819982" indent="0">
              <a:buNone/>
              <a:defRPr sz="4409" b="1"/>
            </a:lvl8pPr>
            <a:lvl9pPr marL="10079980" indent="0">
              <a:buNone/>
              <a:defRPr sz="4409" b="1"/>
            </a:lvl9pPr>
          </a:lstStyle>
          <a:p>
            <a:pPr lvl="0"/>
            <a:r>
              <a:rPr lang="tr-TR" smtClean="0"/>
              <a:t>Asıl metin stillerini düzenlemek için tıklatın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735783" y="13149904"/>
            <a:ext cx="10660769" cy="19341529"/>
          </a:xfrm>
        </p:spPr>
        <p:txBody>
          <a:bodyPr/>
          <a:lstStyle/>
          <a:p>
            <a:pPr lvl="0"/>
            <a:r>
              <a:rPr lang="tr-TR" smtClean="0"/>
              <a:t>Asıl metin stillerini düzenlemek için tıklatın</a:t>
            </a:r>
          </a:p>
          <a:p>
            <a:pPr lvl="1"/>
            <a:r>
              <a:rPr lang="tr-TR" smtClean="0"/>
              <a:t>İkinci düzey</a:t>
            </a:r>
          </a:p>
          <a:p>
            <a:pPr lvl="2"/>
            <a:r>
              <a:rPr lang="tr-TR" smtClean="0"/>
              <a:t>Üçüncü düzey</a:t>
            </a:r>
          </a:p>
          <a:p>
            <a:pPr lvl="3"/>
            <a:r>
              <a:rPr lang="tr-TR" smtClean="0"/>
              <a:t>Dördüncü düzey</a:t>
            </a:r>
          </a:p>
          <a:p>
            <a:pPr lvl="4"/>
            <a:r>
              <a:rPr lang="tr-TR" smtClean="0"/>
              <a:t>Beşinci düzey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12757489" y="8824938"/>
            <a:ext cx="10713272" cy="4324966"/>
          </a:xfrm>
        </p:spPr>
        <p:txBody>
          <a:bodyPr anchor="b"/>
          <a:lstStyle>
            <a:lvl1pPr marL="0" indent="0">
              <a:buNone/>
              <a:defRPr sz="6614" b="1"/>
            </a:lvl1pPr>
            <a:lvl2pPr marL="1259997" indent="0">
              <a:buNone/>
              <a:defRPr sz="5512" b="1"/>
            </a:lvl2pPr>
            <a:lvl3pPr marL="2519995" indent="0">
              <a:buNone/>
              <a:defRPr sz="4961" b="1"/>
            </a:lvl3pPr>
            <a:lvl4pPr marL="3779992" indent="0">
              <a:buNone/>
              <a:defRPr sz="4409" b="1"/>
            </a:lvl4pPr>
            <a:lvl5pPr marL="5039990" indent="0">
              <a:buNone/>
              <a:defRPr sz="4409" b="1"/>
            </a:lvl5pPr>
            <a:lvl6pPr marL="6299987" indent="0">
              <a:buNone/>
              <a:defRPr sz="4409" b="1"/>
            </a:lvl6pPr>
            <a:lvl7pPr marL="7559985" indent="0">
              <a:buNone/>
              <a:defRPr sz="4409" b="1"/>
            </a:lvl7pPr>
            <a:lvl8pPr marL="8819982" indent="0">
              <a:buNone/>
              <a:defRPr sz="4409" b="1"/>
            </a:lvl8pPr>
            <a:lvl9pPr marL="10079980" indent="0">
              <a:buNone/>
              <a:defRPr sz="4409" b="1"/>
            </a:lvl9pPr>
          </a:lstStyle>
          <a:p>
            <a:pPr lvl="0"/>
            <a:r>
              <a:rPr lang="tr-TR" smtClean="0"/>
              <a:t>Asıl metin stillerini düzenlemek için tıklatın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12757489" y="13149904"/>
            <a:ext cx="10713272" cy="19341529"/>
          </a:xfrm>
        </p:spPr>
        <p:txBody>
          <a:bodyPr/>
          <a:lstStyle/>
          <a:p>
            <a:pPr lvl="0"/>
            <a:r>
              <a:rPr lang="tr-TR" smtClean="0"/>
              <a:t>Asıl metin stillerini düzenlemek için tıklatın</a:t>
            </a:r>
          </a:p>
          <a:p>
            <a:pPr lvl="1"/>
            <a:r>
              <a:rPr lang="tr-TR" smtClean="0"/>
              <a:t>İkinci düzey</a:t>
            </a:r>
          </a:p>
          <a:p>
            <a:pPr lvl="2"/>
            <a:r>
              <a:rPr lang="tr-TR" smtClean="0"/>
              <a:t>Üçüncü düzey</a:t>
            </a:r>
          </a:p>
          <a:p>
            <a:pPr lvl="3"/>
            <a:r>
              <a:rPr lang="tr-TR" smtClean="0"/>
              <a:t>Dördüncü düzey</a:t>
            </a:r>
          </a:p>
          <a:p>
            <a:pPr lvl="4"/>
            <a:r>
              <a:rPr lang="tr-TR" smtClean="0"/>
              <a:t>Beşinci düzey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DAFE1D-4F19-4092-BFE1-2C987A1AB5D4}" type="datetimeFigureOut">
              <a:rPr lang="en-US" smtClean="0"/>
              <a:t>5/4/2026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CF68B0-BEC5-4B9B-9AFC-57295D942F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18026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Yalnızca Başlı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tr-TR" smtClean="0"/>
              <a:t>Asıl başlık stili için tıklatın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DAFE1D-4F19-4092-BFE1-2C987A1AB5D4}" type="datetimeFigureOut">
              <a:rPr lang="en-US" smtClean="0"/>
              <a:t>5/4/2026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CF68B0-BEC5-4B9B-9AFC-57295D942F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48234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oş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DAFE1D-4F19-4092-BFE1-2C987A1AB5D4}" type="datetimeFigureOut">
              <a:rPr lang="en-US" smtClean="0"/>
              <a:t>5/4/2026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CF68B0-BEC5-4B9B-9AFC-57295D942F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43852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Başlıklı İçeri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35780" y="2399982"/>
            <a:ext cx="8127648" cy="8399939"/>
          </a:xfrm>
        </p:spPr>
        <p:txBody>
          <a:bodyPr anchor="b"/>
          <a:lstStyle>
            <a:lvl1pPr>
              <a:defRPr sz="8819"/>
            </a:lvl1pPr>
          </a:lstStyle>
          <a:p>
            <a:r>
              <a:rPr lang="tr-TR" smtClean="0"/>
              <a:t>Asıl başlık stili için tıklatın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13272" y="5183304"/>
            <a:ext cx="12757487" cy="25583147"/>
          </a:xfrm>
        </p:spPr>
        <p:txBody>
          <a:bodyPr/>
          <a:lstStyle>
            <a:lvl1pPr>
              <a:defRPr sz="8819"/>
            </a:lvl1pPr>
            <a:lvl2pPr>
              <a:defRPr sz="7717"/>
            </a:lvl2pPr>
            <a:lvl3pPr>
              <a:defRPr sz="6614"/>
            </a:lvl3pPr>
            <a:lvl4pPr>
              <a:defRPr sz="5512"/>
            </a:lvl4pPr>
            <a:lvl5pPr>
              <a:defRPr sz="5512"/>
            </a:lvl5pPr>
            <a:lvl6pPr>
              <a:defRPr sz="5512"/>
            </a:lvl6pPr>
            <a:lvl7pPr>
              <a:defRPr sz="5512"/>
            </a:lvl7pPr>
            <a:lvl8pPr>
              <a:defRPr sz="5512"/>
            </a:lvl8pPr>
            <a:lvl9pPr>
              <a:defRPr sz="5512"/>
            </a:lvl9pPr>
          </a:lstStyle>
          <a:p>
            <a:pPr lvl="0"/>
            <a:r>
              <a:rPr lang="tr-TR" smtClean="0"/>
              <a:t>Asıl metin stillerini düzenlemek için tıklatın</a:t>
            </a:r>
          </a:p>
          <a:p>
            <a:pPr lvl="1"/>
            <a:r>
              <a:rPr lang="tr-TR" smtClean="0"/>
              <a:t>İkinci düzey</a:t>
            </a:r>
          </a:p>
          <a:p>
            <a:pPr lvl="2"/>
            <a:r>
              <a:rPr lang="tr-TR" smtClean="0"/>
              <a:t>Üçüncü düzey</a:t>
            </a:r>
          </a:p>
          <a:p>
            <a:pPr lvl="3"/>
            <a:r>
              <a:rPr lang="tr-TR" smtClean="0"/>
              <a:t>Dördüncü düzey</a:t>
            </a:r>
          </a:p>
          <a:p>
            <a:pPr lvl="4"/>
            <a:r>
              <a:rPr lang="tr-TR" smtClean="0"/>
              <a:t>Beşinci düzey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35780" y="10799922"/>
            <a:ext cx="8127648" cy="20008190"/>
          </a:xfrm>
        </p:spPr>
        <p:txBody>
          <a:bodyPr/>
          <a:lstStyle>
            <a:lvl1pPr marL="0" indent="0">
              <a:buNone/>
              <a:defRPr sz="4409"/>
            </a:lvl1pPr>
            <a:lvl2pPr marL="1259997" indent="0">
              <a:buNone/>
              <a:defRPr sz="3858"/>
            </a:lvl2pPr>
            <a:lvl3pPr marL="2519995" indent="0">
              <a:buNone/>
              <a:defRPr sz="3307"/>
            </a:lvl3pPr>
            <a:lvl4pPr marL="3779992" indent="0">
              <a:buNone/>
              <a:defRPr sz="2756"/>
            </a:lvl4pPr>
            <a:lvl5pPr marL="5039990" indent="0">
              <a:buNone/>
              <a:defRPr sz="2756"/>
            </a:lvl5pPr>
            <a:lvl6pPr marL="6299987" indent="0">
              <a:buNone/>
              <a:defRPr sz="2756"/>
            </a:lvl6pPr>
            <a:lvl7pPr marL="7559985" indent="0">
              <a:buNone/>
              <a:defRPr sz="2756"/>
            </a:lvl7pPr>
            <a:lvl8pPr marL="8819982" indent="0">
              <a:buNone/>
              <a:defRPr sz="2756"/>
            </a:lvl8pPr>
            <a:lvl9pPr marL="10079980" indent="0">
              <a:buNone/>
              <a:defRPr sz="2756"/>
            </a:lvl9pPr>
          </a:lstStyle>
          <a:p>
            <a:pPr lvl="0"/>
            <a:r>
              <a:rPr lang="tr-TR" smtClean="0"/>
              <a:t>Asıl metin stillerini düzenlemek için tıklatın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DAFE1D-4F19-4092-BFE1-2C987A1AB5D4}" type="datetimeFigureOut">
              <a:rPr lang="en-US" smtClean="0"/>
              <a:t>5/4/2026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CF68B0-BEC5-4B9B-9AFC-57295D942F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3008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Başlıklı Resi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35780" y="2399982"/>
            <a:ext cx="8127648" cy="8399939"/>
          </a:xfrm>
        </p:spPr>
        <p:txBody>
          <a:bodyPr anchor="b"/>
          <a:lstStyle>
            <a:lvl1pPr>
              <a:defRPr sz="8819"/>
            </a:lvl1pPr>
          </a:lstStyle>
          <a:p>
            <a:r>
              <a:rPr lang="tr-TR" smtClean="0"/>
              <a:t>Asıl başlık stili için tıklatın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713272" y="5183304"/>
            <a:ext cx="12757487" cy="25583147"/>
          </a:xfrm>
        </p:spPr>
        <p:txBody>
          <a:bodyPr anchor="t"/>
          <a:lstStyle>
            <a:lvl1pPr marL="0" indent="0">
              <a:buNone/>
              <a:defRPr sz="8819"/>
            </a:lvl1pPr>
            <a:lvl2pPr marL="1259997" indent="0">
              <a:buNone/>
              <a:defRPr sz="7717"/>
            </a:lvl2pPr>
            <a:lvl3pPr marL="2519995" indent="0">
              <a:buNone/>
              <a:defRPr sz="6614"/>
            </a:lvl3pPr>
            <a:lvl4pPr marL="3779992" indent="0">
              <a:buNone/>
              <a:defRPr sz="5512"/>
            </a:lvl4pPr>
            <a:lvl5pPr marL="5039990" indent="0">
              <a:buNone/>
              <a:defRPr sz="5512"/>
            </a:lvl5pPr>
            <a:lvl6pPr marL="6299987" indent="0">
              <a:buNone/>
              <a:defRPr sz="5512"/>
            </a:lvl6pPr>
            <a:lvl7pPr marL="7559985" indent="0">
              <a:buNone/>
              <a:defRPr sz="5512"/>
            </a:lvl7pPr>
            <a:lvl8pPr marL="8819982" indent="0">
              <a:buNone/>
              <a:defRPr sz="5512"/>
            </a:lvl8pPr>
            <a:lvl9pPr marL="10079980" indent="0">
              <a:buNone/>
              <a:defRPr sz="5512"/>
            </a:lvl9pPr>
          </a:lstStyle>
          <a:p>
            <a:r>
              <a:rPr lang="tr-TR" smtClean="0"/>
              <a:t>Resim eklemek için simgeyi tıklatın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35780" y="10799922"/>
            <a:ext cx="8127648" cy="20008190"/>
          </a:xfrm>
        </p:spPr>
        <p:txBody>
          <a:bodyPr/>
          <a:lstStyle>
            <a:lvl1pPr marL="0" indent="0">
              <a:buNone/>
              <a:defRPr sz="4409"/>
            </a:lvl1pPr>
            <a:lvl2pPr marL="1259997" indent="0">
              <a:buNone/>
              <a:defRPr sz="3858"/>
            </a:lvl2pPr>
            <a:lvl3pPr marL="2519995" indent="0">
              <a:buNone/>
              <a:defRPr sz="3307"/>
            </a:lvl3pPr>
            <a:lvl4pPr marL="3779992" indent="0">
              <a:buNone/>
              <a:defRPr sz="2756"/>
            </a:lvl4pPr>
            <a:lvl5pPr marL="5039990" indent="0">
              <a:buNone/>
              <a:defRPr sz="2756"/>
            </a:lvl5pPr>
            <a:lvl6pPr marL="6299987" indent="0">
              <a:buNone/>
              <a:defRPr sz="2756"/>
            </a:lvl6pPr>
            <a:lvl7pPr marL="7559985" indent="0">
              <a:buNone/>
              <a:defRPr sz="2756"/>
            </a:lvl7pPr>
            <a:lvl8pPr marL="8819982" indent="0">
              <a:buNone/>
              <a:defRPr sz="2756"/>
            </a:lvl8pPr>
            <a:lvl9pPr marL="10079980" indent="0">
              <a:buNone/>
              <a:defRPr sz="2756"/>
            </a:lvl9pPr>
          </a:lstStyle>
          <a:p>
            <a:pPr lvl="0"/>
            <a:r>
              <a:rPr lang="tr-TR" smtClean="0"/>
              <a:t>Asıl metin stillerini düzenlemek için tıklatın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DAFE1D-4F19-4092-BFE1-2C987A1AB5D4}" type="datetimeFigureOut">
              <a:rPr lang="en-US" smtClean="0"/>
              <a:t>5/4/2026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CF68B0-BEC5-4B9B-9AFC-57295D942F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25581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Başlık, Dikey Meti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tr-TR" smtClean="0"/>
              <a:t>Asıl başlık stili için tıklatın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tr-TR" smtClean="0"/>
              <a:t>Asıl metin stillerini düzenlemek için tıklatın</a:t>
            </a:r>
          </a:p>
          <a:p>
            <a:pPr lvl="1"/>
            <a:r>
              <a:rPr lang="tr-TR" smtClean="0"/>
              <a:t>İkinci düzey</a:t>
            </a:r>
          </a:p>
          <a:p>
            <a:pPr lvl="2"/>
            <a:r>
              <a:rPr lang="tr-TR" smtClean="0"/>
              <a:t>Üçüncü düzey</a:t>
            </a:r>
          </a:p>
          <a:p>
            <a:pPr lvl="3"/>
            <a:r>
              <a:rPr lang="tr-TR" smtClean="0"/>
              <a:t>Dördüncü düzey</a:t>
            </a:r>
          </a:p>
          <a:p>
            <a:pPr lvl="4"/>
            <a:r>
              <a:rPr lang="tr-TR" smtClean="0"/>
              <a:t>Beşinci düzey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DAFE1D-4F19-4092-BFE1-2C987A1AB5D4}" type="datetimeFigureOut">
              <a:rPr lang="en-US" smtClean="0"/>
              <a:t>5/4/2026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CF68B0-BEC5-4B9B-9AFC-57295D942F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99557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Dikey Başlık ve Meti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8033733" y="1916653"/>
            <a:ext cx="5433745" cy="30508114"/>
          </a:xfrm>
        </p:spPr>
        <p:txBody>
          <a:bodyPr vert="eaVert"/>
          <a:lstStyle/>
          <a:p>
            <a:r>
              <a:rPr lang="tr-TR" smtClean="0"/>
              <a:t>Asıl başlık stili için tıklatın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732500" y="1916653"/>
            <a:ext cx="15986234" cy="30508114"/>
          </a:xfrm>
        </p:spPr>
        <p:txBody>
          <a:bodyPr vert="eaVert"/>
          <a:lstStyle/>
          <a:p>
            <a:pPr lvl="0"/>
            <a:r>
              <a:rPr lang="tr-TR" smtClean="0"/>
              <a:t>Asıl metin stillerini düzenlemek için tıklatın</a:t>
            </a:r>
          </a:p>
          <a:p>
            <a:pPr lvl="1"/>
            <a:r>
              <a:rPr lang="tr-TR" smtClean="0"/>
              <a:t>İkinci düzey</a:t>
            </a:r>
          </a:p>
          <a:p>
            <a:pPr lvl="2"/>
            <a:r>
              <a:rPr lang="tr-TR" smtClean="0"/>
              <a:t>Üçüncü düzey</a:t>
            </a:r>
          </a:p>
          <a:p>
            <a:pPr lvl="3"/>
            <a:r>
              <a:rPr lang="tr-TR" smtClean="0"/>
              <a:t>Dördüncü düzey</a:t>
            </a:r>
          </a:p>
          <a:p>
            <a:pPr lvl="4"/>
            <a:r>
              <a:rPr lang="tr-TR" smtClean="0"/>
              <a:t>Beşinci düzey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DAFE1D-4F19-4092-BFE1-2C987A1AB5D4}" type="datetimeFigureOut">
              <a:rPr lang="en-US" smtClean="0"/>
              <a:t>5/4/2026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CF68B0-BEC5-4B9B-9AFC-57295D942F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58562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32499" y="1916661"/>
            <a:ext cx="21734978" cy="69582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tr-TR" smtClean="0"/>
              <a:t>Asıl başlık stili için tıklatın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32499" y="9583264"/>
            <a:ext cx="21734978" cy="2284150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tr-TR" smtClean="0"/>
              <a:t>Asıl metin stillerini düzenlemek için tıklatın</a:t>
            </a:r>
          </a:p>
          <a:p>
            <a:pPr lvl="1"/>
            <a:r>
              <a:rPr lang="tr-TR" smtClean="0"/>
              <a:t>İkinci düzey</a:t>
            </a:r>
          </a:p>
          <a:p>
            <a:pPr lvl="2"/>
            <a:r>
              <a:rPr lang="tr-TR" smtClean="0"/>
              <a:t>Üçüncü düzey</a:t>
            </a:r>
          </a:p>
          <a:p>
            <a:pPr lvl="3"/>
            <a:r>
              <a:rPr lang="tr-TR" smtClean="0"/>
              <a:t>Dördüncü düzey</a:t>
            </a:r>
          </a:p>
          <a:p>
            <a:pPr lvl="4"/>
            <a:r>
              <a:rPr lang="tr-TR" smtClean="0"/>
              <a:t>Beşinci düzey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732498" y="33366432"/>
            <a:ext cx="5669994" cy="191665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307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4DAFE1D-4F19-4092-BFE1-2C987A1AB5D4}" type="datetimeFigureOut">
              <a:rPr lang="en-US" smtClean="0"/>
              <a:t>5/4/2026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347492" y="33366432"/>
            <a:ext cx="8504992" cy="191665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3307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7797483" y="33366432"/>
            <a:ext cx="5669994" cy="191665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3307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CF68B0-BEC5-4B9B-9AFC-57295D942F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49734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2519995" rtl="0" eaLnBrk="1" latinLnBrk="0" hangingPunct="1">
        <a:lnSpc>
          <a:spcPct val="90000"/>
        </a:lnSpc>
        <a:spcBef>
          <a:spcPct val="0"/>
        </a:spcBef>
        <a:buNone/>
        <a:defRPr sz="12126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629999" indent="-629999" algn="l" defTabSz="2519995" rtl="0" eaLnBrk="1" latinLnBrk="0" hangingPunct="1">
        <a:lnSpc>
          <a:spcPct val="90000"/>
        </a:lnSpc>
        <a:spcBef>
          <a:spcPts val="2756"/>
        </a:spcBef>
        <a:buFont typeface="Arial" panose="020B0604020202020204" pitchFamily="34" charset="0"/>
        <a:buChar char="•"/>
        <a:defRPr sz="7717" kern="1200">
          <a:solidFill>
            <a:schemeClr val="tx1"/>
          </a:solidFill>
          <a:latin typeface="+mn-lt"/>
          <a:ea typeface="+mn-ea"/>
          <a:cs typeface="+mn-cs"/>
        </a:defRPr>
      </a:lvl1pPr>
      <a:lvl2pPr marL="1889996" indent="-629999" algn="l" defTabSz="2519995" rtl="0" eaLnBrk="1" latinLnBrk="0" hangingPunct="1">
        <a:lnSpc>
          <a:spcPct val="90000"/>
        </a:lnSpc>
        <a:spcBef>
          <a:spcPts val="1378"/>
        </a:spcBef>
        <a:buFont typeface="Arial" panose="020B0604020202020204" pitchFamily="34" charset="0"/>
        <a:buChar char="•"/>
        <a:defRPr sz="6614" kern="1200">
          <a:solidFill>
            <a:schemeClr val="tx1"/>
          </a:solidFill>
          <a:latin typeface="+mn-lt"/>
          <a:ea typeface="+mn-ea"/>
          <a:cs typeface="+mn-cs"/>
        </a:defRPr>
      </a:lvl2pPr>
      <a:lvl3pPr marL="3149994" indent="-629999" algn="l" defTabSz="2519995" rtl="0" eaLnBrk="1" latinLnBrk="0" hangingPunct="1">
        <a:lnSpc>
          <a:spcPct val="90000"/>
        </a:lnSpc>
        <a:spcBef>
          <a:spcPts val="1378"/>
        </a:spcBef>
        <a:buFont typeface="Arial" panose="020B0604020202020204" pitchFamily="34" charset="0"/>
        <a:buChar char="•"/>
        <a:defRPr sz="5512" kern="1200">
          <a:solidFill>
            <a:schemeClr val="tx1"/>
          </a:solidFill>
          <a:latin typeface="+mn-lt"/>
          <a:ea typeface="+mn-ea"/>
          <a:cs typeface="+mn-cs"/>
        </a:defRPr>
      </a:lvl3pPr>
      <a:lvl4pPr marL="4409991" indent="-629999" algn="l" defTabSz="2519995" rtl="0" eaLnBrk="1" latinLnBrk="0" hangingPunct="1">
        <a:lnSpc>
          <a:spcPct val="90000"/>
        </a:lnSpc>
        <a:spcBef>
          <a:spcPts val="1378"/>
        </a:spcBef>
        <a:buFont typeface="Arial" panose="020B0604020202020204" pitchFamily="34" charset="0"/>
        <a:buChar char="•"/>
        <a:defRPr sz="4961" kern="1200">
          <a:solidFill>
            <a:schemeClr val="tx1"/>
          </a:solidFill>
          <a:latin typeface="+mn-lt"/>
          <a:ea typeface="+mn-ea"/>
          <a:cs typeface="+mn-cs"/>
        </a:defRPr>
      </a:lvl4pPr>
      <a:lvl5pPr marL="5669989" indent="-629999" algn="l" defTabSz="2519995" rtl="0" eaLnBrk="1" latinLnBrk="0" hangingPunct="1">
        <a:lnSpc>
          <a:spcPct val="90000"/>
        </a:lnSpc>
        <a:spcBef>
          <a:spcPts val="1378"/>
        </a:spcBef>
        <a:buFont typeface="Arial" panose="020B0604020202020204" pitchFamily="34" charset="0"/>
        <a:buChar char="•"/>
        <a:defRPr sz="4961" kern="1200">
          <a:solidFill>
            <a:schemeClr val="tx1"/>
          </a:solidFill>
          <a:latin typeface="+mn-lt"/>
          <a:ea typeface="+mn-ea"/>
          <a:cs typeface="+mn-cs"/>
        </a:defRPr>
      </a:lvl5pPr>
      <a:lvl6pPr marL="6929986" indent="-629999" algn="l" defTabSz="2519995" rtl="0" eaLnBrk="1" latinLnBrk="0" hangingPunct="1">
        <a:lnSpc>
          <a:spcPct val="90000"/>
        </a:lnSpc>
        <a:spcBef>
          <a:spcPts val="1378"/>
        </a:spcBef>
        <a:buFont typeface="Arial" panose="020B0604020202020204" pitchFamily="34" charset="0"/>
        <a:buChar char="•"/>
        <a:defRPr sz="4961" kern="1200">
          <a:solidFill>
            <a:schemeClr val="tx1"/>
          </a:solidFill>
          <a:latin typeface="+mn-lt"/>
          <a:ea typeface="+mn-ea"/>
          <a:cs typeface="+mn-cs"/>
        </a:defRPr>
      </a:lvl6pPr>
      <a:lvl7pPr marL="8189984" indent="-629999" algn="l" defTabSz="2519995" rtl="0" eaLnBrk="1" latinLnBrk="0" hangingPunct="1">
        <a:lnSpc>
          <a:spcPct val="90000"/>
        </a:lnSpc>
        <a:spcBef>
          <a:spcPts val="1378"/>
        </a:spcBef>
        <a:buFont typeface="Arial" panose="020B0604020202020204" pitchFamily="34" charset="0"/>
        <a:buChar char="•"/>
        <a:defRPr sz="4961" kern="1200">
          <a:solidFill>
            <a:schemeClr val="tx1"/>
          </a:solidFill>
          <a:latin typeface="+mn-lt"/>
          <a:ea typeface="+mn-ea"/>
          <a:cs typeface="+mn-cs"/>
        </a:defRPr>
      </a:lvl7pPr>
      <a:lvl8pPr marL="9449981" indent="-629999" algn="l" defTabSz="2519995" rtl="0" eaLnBrk="1" latinLnBrk="0" hangingPunct="1">
        <a:lnSpc>
          <a:spcPct val="90000"/>
        </a:lnSpc>
        <a:spcBef>
          <a:spcPts val="1378"/>
        </a:spcBef>
        <a:buFont typeface="Arial" panose="020B0604020202020204" pitchFamily="34" charset="0"/>
        <a:buChar char="•"/>
        <a:defRPr sz="4961" kern="1200">
          <a:solidFill>
            <a:schemeClr val="tx1"/>
          </a:solidFill>
          <a:latin typeface="+mn-lt"/>
          <a:ea typeface="+mn-ea"/>
          <a:cs typeface="+mn-cs"/>
        </a:defRPr>
      </a:lvl8pPr>
      <a:lvl9pPr marL="10709979" indent="-629999" algn="l" defTabSz="2519995" rtl="0" eaLnBrk="1" latinLnBrk="0" hangingPunct="1">
        <a:lnSpc>
          <a:spcPct val="90000"/>
        </a:lnSpc>
        <a:spcBef>
          <a:spcPts val="1378"/>
        </a:spcBef>
        <a:buFont typeface="Arial" panose="020B0604020202020204" pitchFamily="34" charset="0"/>
        <a:buChar char="•"/>
        <a:defRPr sz="4961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2519995" rtl="0" eaLnBrk="1" latinLnBrk="0" hangingPunct="1">
        <a:defRPr sz="4961" kern="1200">
          <a:solidFill>
            <a:schemeClr val="tx1"/>
          </a:solidFill>
          <a:latin typeface="+mn-lt"/>
          <a:ea typeface="+mn-ea"/>
          <a:cs typeface="+mn-cs"/>
        </a:defRPr>
      </a:lvl1pPr>
      <a:lvl2pPr marL="1259997" algn="l" defTabSz="2519995" rtl="0" eaLnBrk="1" latinLnBrk="0" hangingPunct="1">
        <a:defRPr sz="4961" kern="1200">
          <a:solidFill>
            <a:schemeClr val="tx1"/>
          </a:solidFill>
          <a:latin typeface="+mn-lt"/>
          <a:ea typeface="+mn-ea"/>
          <a:cs typeface="+mn-cs"/>
        </a:defRPr>
      </a:lvl2pPr>
      <a:lvl3pPr marL="2519995" algn="l" defTabSz="2519995" rtl="0" eaLnBrk="1" latinLnBrk="0" hangingPunct="1">
        <a:defRPr sz="4961" kern="1200">
          <a:solidFill>
            <a:schemeClr val="tx1"/>
          </a:solidFill>
          <a:latin typeface="+mn-lt"/>
          <a:ea typeface="+mn-ea"/>
          <a:cs typeface="+mn-cs"/>
        </a:defRPr>
      </a:lvl3pPr>
      <a:lvl4pPr marL="3779992" algn="l" defTabSz="2519995" rtl="0" eaLnBrk="1" latinLnBrk="0" hangingPunct="1">
        <a:defRPr sz="4961" kern="1200">
          <a:solidFill>
            <a:schemeClr val="tx1"/>
          </a:solidFill>
          <a:latin typeface="+mn-lt"/>
          <a:ea typeface="+mn-ea"/>
          <a:cs typeface="+mn-cs"/>
        </a:defRPr>
      </a:lvl4pPr>
      <a:lvl5pPr marL="5039990" algn="l" defTabSz="2519995" rtl="0" eaLnBrk="1" latinLnBrk="0" hangingPunct="1">
        <a:defRPr sz="4961" kern="1200">
          <a:solidFill>
            <a:schemeClr val="tx1"/>
          </a:solidFill>
          <a:latin typeface="+mn-lt"/>
          <a:ea typeface="+mn-ea"/>
          <a:cs typeface="+mn-cs"/>
        </a:defRPr>
      </a:lvl5pPr>
      <a:lvl6pPr marL="6299987" algn="l" defTabSz="2519995" rtl="0" eaLnBrk="1" latinLnBrk="0" hangingPunct="1">
        <a:defRPr sz="4961" kern="1200">
          <a:solidFill>
            <a:schemeClr val="tx1"/>
          </a:solidFill>
          <a:latin typeface="+mn-lt"/>
          <a:ea typeface="+mn-ea"/>
          <a:cs typeface="+mn-cs"/>
        </a:defRPr>
      </a:lvl6pPr>
      <a:lvl7pPr marL="7559985" algn="l" defTabSz="2519995" rtl="0" eaLnBrk="1" latinLnBrk="0" hangingPunct="1">
        <a:defRPr sz="4961" kern="1200">
          <a:solidFill>
            <a:schemeClr val="tx1"/>
          </a:solidFill>
          <a:latin typeface="+mn-lt"/>
          <a:ea typeface="+mn-ea"/>
          <a:cs typeface="+mn-cs"/>
        </a:defRPr>
      </a:lvl7pPr>
      <a:lvl8pPr marL="8819982" algn="l" defTabSz="2519995" rtl="0" eaLnBrk="1" latinLnBrk="0" hangingPunct="1">
        <a:defRPr sz="4961" kern="1200">
          <a:solidFill>
            <a:schemeClr val="tx1"/>
          </a:solidFill>
          <a:latin typeface="+mn-lt"/>
          <a:ea typeface="+mn-ea"/>
          <a:cs typeface="+mn-cs"/>
        </a:defRPr>
      </a:lvl8pPr>
      <a:lvl9pPr marL="10079980" algn="l" defTabSz="2519995" rtl="0" eaLnBrk="1" latinLnBrk="0" hangingPunct="1">
        <a:defRPr sz="4961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4895132" y="7409057"/>
            <a:ext cx="14617623" cy="175432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tr-TR" sz="5200" b="1" dirty="0">
                <a:latin typeface="Arial" panose="020B0604020202020204" pitchFamily="34" charset="0"/>
                <a:cs typeface="Arial" panose="020B0604020202020204" pitchFamily="34" charset="0"/>
              </a:rPr>
              <a:t>PROJE BAŞLIĞI</a:t>
            </a:r>
            <a:endParaRPr lang="en-US" sz="5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US" sz="5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3166939" y="8847317"/>
            <a:ext cx="18362040" cy="144655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tr-TR" sz="4400" dirty="0">
                <a:latin typeface="Arial" panose="020B0604020202020204" pitchFamily="34" charset="0"/>
                <a:cs typeface="Arial" panose="020B0604020202020204" pitchFamily="34" charset="0"/>
              </a:rPr>
              <a:t>Proje </a:t>
            </a:r>
            <a:r>
              <a:rPr lang="tr-TR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Sahiplerinin İsimleri</a:t>
            </a:r>
            <a:endParaRPr lang="tr-TR" sz="4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tr-TR" sz="4400" dirty="0">
                <a:latin typeface="Arial" panose="020B0604020202020204" pitchFamily="34" charset="0"/>
                <a:cs typeface="Arial" panose="020B0604020202020204" pitchFamily="34" charset="0"/>
              </a:rPr>
              <a:t>Danışman: </a:t>
            </a:r>
            <a:r>
              <a:rPr lang="tr-TR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……….</a:t>
            </a:r>
            <a:endParaRPr lang="en-US" sz="4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12816009" y="33171214"/>
            <a:ext cx="11862631" cy="2769989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tr-TR" sz="5400" b="1" dirty="0">
                <a:latin typeface="Arial Narrow" panose="020B0606020202030204" pitchFamily="34" charset="0"/>
              </a:rPr>
              <a:t>Teşekkür</a:t>
            </a:r>
            <a:r>
              <a:rPr lang="bs-Latn-BA" sz="5400" b="1" dirty="0">
                <a:latin typeface="Arial Narrow" panose="020B0606020202030204" pitchFamily="34" charset="0"/>
              </a:rPr>
              <a:t>/ </a:t>
            </a:r>
            <a:r>
              <a:rPr lang="tr-TR" sz="5400" b="1" dirty="0">
                <a:latin typeface="Arial Narrow" panose="020B0606020202030204" pitchFamily="34" charset="0"/>
              </a:rPr>
              <a:t>Kaynaklar</a:t>
            </a:r>
            <a:endParaRPr lang="bs-Latn-BA" sz="5400" b="1" dirty="0">
              <a:latin typeface="Arial Narrow" panose="020B0606020202030204" pitchFamily="34" charset="0"/>
            </a:endParaRPr>
          </a:p>
          <a:p>
            <a:endParaRPr lang="bs-Latn-BA" sz="4000" b="1" dirty="0">
              <a:latin typeface="Arial Narrow" panose="020B0606020202030204" pitchFamily="34" charset="0"/>
            </a:endParaRPr>
          </a:p>
          <a:p>
            <a:endParaRPr lang="bs-Latn-BA" sz="4000" b="1" dirty="0">
              <a:latin typeface="Arial Narrow" panose="020B0606020202030204" pitchFamily="34" charset="0"/>
            </a:endParaRPr>
          </a:p>
          <a:p>
            <a:endParaRPr lang="bs-Latn-BA" sz="4000" b="1" dirty="0">
              <a:latin typeface="Arial Narrow" panose="020B0606020202030204" pitchFamily="34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684095" y="14271560"/>
            <a:ext cx="11663864" cy="584775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tr-TR" sz="5400" b="1" dirty="0">
                <a:latin typeface="Arial Narrow" panose="020B0606020202030204" pitchFamily="34" charset="0"/>
                <a:cs typeface="Arial" panose="020B0604020202020204" pitchFamily="34" charset="0"/>
              </a:rPr>
              <a:t>Giriş</a:t>
            </a:r>
            <a:endParaRPr lang="bs-Latn-BA" sz="5400" b="1" dirty="0">
              <a:latin typeface="Arial Narrow" panose="020B0606020202030204" pitchFamily="34" charset="0"/>
              <a:cs typeface="Arial" panose="020B0604020202020204" pitchFamily="34" charset="0"/>
            </a:endParaRPr>
          </a:p>
          <a:p>
            <a:endParaRPr lang="tr-TR" sz="4000" b="1" dirty="0" smtClean="0">
              <a:latin typeface="Arial Narrow" panose="020B0606020202030204" pitchFamily="34" charset="0"/>
              <a:cs typeface="Arial" panose="020B0604020202020204" pitchFamily="34" charset="0"/>
            </a:endParaRPr>
          </a:p>
          <a:p>
            <a:endParaRPr lang="tr-TR" sz="4000" b="1" dirty="0">
              <a:latin typeface="Arial Narrow" panose="020B0606020202030204" pitchFamily="34" charset="0"/>
              <a:cs typeface="Arial" panose="020B0604020202020204" pitchFamily="34" charset="0"/>
            </a:endParaRPr>
          </a:p>
          <a:p>
            <a:endParaRPr lang="tr-TR" sz="4000" b="1" dirty="0" smtClean="0">
              <a:latin typeface="Arial Narrow" panose="020B0606020202030204" pitchFamily="34" charset="0"/>
              <a:cs typeface="Arial" panose="020B0604020202020204" pitchFamily="34" charset="0"/>
            </a:endParaRPr>
          </a:p>
          <a:p>
            <a:endParaRPr lang="bs-Latn-BA" sz="4000" b="1" dirty="0">
              <a:latin typeface="Arial Narrow" panose="020B0606020202030204" pitchFamily="34" charset="0"/>
              <a:cs typeface="Arial" panose="020B0604020202020204" pitchFamily="34" charset="0"/>
            </a:endParaRPr>
          </a:p>
          <a:p>
            <a:endParaRPr lang="bs-Latn-BA" sz="4000" b="1" dirty="0">
              <a:latin typeface="Arial Narrow" panose="020B0606020202030204" pitchFamily="34" charset="0"/>
              <a:cs typeface="Arial" panose="020B0604020202020204" pitchFamily="34" charset="0"/>
            </a:endParaRPr>
          </a:p>
          <a:p>
            <a:endParaRPr lang="bs-Latn-BA" sz="4000" b="1" dirty="0">
              <a:latin typeface="Arial Narrow" panose="020B0606020202030204" pitchFamily="34" charset="0"/>
              <a:cs typeface="Arial" panose="020B0604020202020204" pitchFamily="34" charset="0"/>
            </a:endParaRPr>
          </a:p>
          <a:p>
            <a:endParaRPr lang="bs-Latn-BA" sz="4000" b="1" dirty="0">
              <a:latin typeface="Arial Narrow" panose="020B0606020202030204" pitchFamily="34" charset="0"/>
              <a:cs typeface="Arial" panose="020B0604020202020204" pitchFamily="34" charset="0"/>
            </a:endParaRPr>
          </a:p>
          <a:p>
            <a:endParaRPr lang="bs-Latn-BA" sz="4000" b="1" dirty="0">
              <a:latin typeface="Arial Narrow" panose="020B060602020203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733364" y="10512998"/>
            <a:ext cx="23945277" cy="3385542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tr-TR" sz="5400" b="1" dirty="0">
                <a:latin typeface="Arial Narrow" panose="020B0606020202030204" pitchFamily="34" charset="0"/>
              </a:rPr>
              <a:t>Özet</a:t>
            </a:r>
            <a:endParaRPr lang="bs-Latn-BA" sz="5400" b="1" dirty="0">
              <a:latin typeface="Arial Narrow" panose="020B0606020202030204" pitchFamily="34" charset="0"/>
            </a:endParaRPr>
          </a:p>
          <a:p>
            <a:endParaRPr lang="bs-Latn-BA" sz="4000" b="1" dirty="0">
              <a:latin typeface="Arial Narrow" panose="020B0606020202030204" pitchFamily="34" charset="0"/>
            </a:endParaRPr>
          </a:p>
          <a:p>
            <a:endParaRPr lang="bs-Latn-BA" sz="4000" b="1" dirty="0">
              <a:latin typeface="Arial Narrow" panose="020B0606020202030204" pitchFamily="34" charset="0"/>
            </a:endParaRPr>
          </a:p>
          <a:p>
            <a:endParaRPr lang="bs-Latn-BA" sz="4000" b="1" dirty="0">
              <a:latin typeface="Arial Narrow" panose="020B0606020202030204" pitchFamily="34" charset="0"/>
            </a:endParaRPr>
          </a:p>
          <a:p>
            <a:endParaRPr lang="en-US" sz="4000" b="1" dirty="0">
              <a:latin typeface="Arial Narrow" panose="020B0606020202030204" pitchFamily="34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842173" y="14315091"/>
            <a:ext cx="11836468" cy="5232202"/>
          </a:xfrm>
          <a:prstGeom prst="rect">
            <a:avLst/>
          </a:prstGeom>
          <a:solidFill>
            <a:schemeClr val="bg2">
              <a:lumMod val="90000"/>
            </a:schemeClr>
          </a:solidFill>
          <a:ln w="12700"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tr-TR" sz="5400" b="1" dirty="0">
                <a:latin typeface="Arial Narrow" panose="020B0606020202030204" pitchFamily="34" charset="0"/>
              </a:rPr>
              <a:t>Sonuçlar ve Tartışma</a:t>
            </a:r>
            <a:endParaRPr lang="bs-Latn-BA" sz="5400" b="1" dirty="0">
              <a:latin typeface="Arial Narrow" panose="020B0606020202030204" pitchFamily="34" charset="0"/>
            </a:endParaRPr>
          </a:p>
          <a:p>
            <a:endParaRPr lang="bs-Latn-BA" sz="4000" b="1" dirty="0">
              <a:latin typeface="Arial Narrow" panose="020B0606020202030204" pitchFamily="34" charset="0"/>
            </a:endParaRPr>
          </a:p>
          <a:p>
            <a:endParaRPr lang="bs-Latn-BA" sz="4000" b="1" dirty="0">
              <a:latin typeface="Arial Narrow" panose="020B0606020202030204" pitchFamily="34" charset="0"/>
            </a:endParaRPr>
          </a:p>
          <a:p>
            <a:endParaRPr lang="bs-Latn-BA" sz="4000" b="1" dirty="0">
              <a:latin typeface="Arial Narrow" panose="020B0606020202030204" pitchFamily="34" charset="0"/>
            </a:endParaRPr>
          </a:p>
          <a:p>
            <a:endParaRPr lang="bs-Latn-BA" sz="4000" b="1" dirty="0">
              <a:latin typeface="Arial Narrow" panose="020B0606020202030204" pitchFamily="34" charset="0"/>
            </a:endParaRPr>
          </a:p>
          <a:p>
            <a:endParaRPr lang="bs-Latn-BA" sz="4000" b="1" dirty="0">
              <a:latin typeface="Arial Narrow" panose="020B0606020202030204" pitchFamily="34" charset="0"/>
            </a:endParaRPr>
          </a:p>
          <a:p>
            <a:endParaRPr lang="bs-Latn-BA" sz="4000" b="1" dirty="0">
              <a:latin typeface="Arial Narrow" panose="020B0606020202030204" pitchFamily="34" charset="0"/>
            </a:endParaRPr>
          </a:p>
          <a:p>
            <a:endParaRPr lang="bs-Latn-BA" sz="4000" b="1" dirty="0">
              <a:latin typeface="Arial Narrow" panose="020B0606020202030204" pitchFamily="34" charset="0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684095" y="21462755"/>
            <a:ext cx="11663864" cy="683264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tr-TR" sz="5400" b="1" dirty="0">
                <a:latin typeface="Arial Narrow" panose="020B0606020202030204" pitchFamily="34" charset="0"/>
              </a:rPr>
              <a:t>Materyal ve Metotlar</a:t>
            </a:r>
            <a:endParaRPr lang="en-US" sz="5400" b="1" dirty="0">
              <a:latin typeface="Arial Narrow" panose="020B0606020202030204" pitchFamily="34" charset="0"/>
            </a:endParaRPr>
          </a:p>
          <a:p>
            <a:endParaRPr lang="bs-Latn-BA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bs-Latn-BA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bs-Latn-BA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bs-Latn-BA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bs-Latn-BA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bs-Latn-BA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bs-Latn-BA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bs-Latn-BA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bs-Latn-BA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bs-Latn-BA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bs-Latn-BA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bs-Latn-BA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bs-Latn-BA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bs-Latn-BA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bs-Latn-BA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US" sz="2400" dirty="0"/>
          </a:p>
        </p:txBody>
      </p:sp>
      <p:sp>
        <p:nvSpPr>
          <p:cNvPr id="2" name="TextBox 1"/>
          <p:cNvSpPr txBox="1"/>
          <p:nvPr/>
        </p:nvSpPr>
        <p:spPr>
          <a:xfrm>
            <a:off x="3303981" y="3413815"/>
            <a:ext cx="19010110" cy="38164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tr-TR" sz="4800" b="1" dirty="0"/>
              <a:t>YTÜ Kimya </a:t>
            </a:r>
            <a:r>
              <a:rPr lang="tr-TR" sz="4800" b="1" dirty="0" err="1"/>
              <a:t>Metalurji</a:t>
            </a:r>
            <a:r>
              <a:rPr lang="tr-TR" sz="4800" b="1" dirty="0"/>
              <a:t> Fakültesi</a:t>
            </a:r>
          </a:p>
          <a:p>
            <a:pPr algn="ctr"/>
            <a:r>
              <a:rPr lang="tr-TR" sz="6000" b="1" dirty="0">
                <a:solidFill>
                  <a:srgbClr val="0070C0"/>
                </a:solidFill>
              </a:rPr>
              <a:t>Gıda Mühendisliği Bölümü</a:t>
            </a:r>
          </a:p>
          <a:p>
            <a:pPr algn="ctr"/>
            <a:r>
              <a:rPr lang="tr-TR" sz="5400" b="1" dirty="0" smtClean="0"/>
              <a:t>BİTİRME </a:t>
            </a:r>
            <a:r>
              <a:rPr lang="tr-TR" sz="5400" b="1" dirty="0" smtClean="0"/>
              <a:t>ÇALIŞMASI</a:t>
            </a:r>
            <a:endParaRPr lang="tr-TR" sz="5400" b="1" dirty="0" smtClean="0"/>
          </a:p>
          <a:p>
            <a:pPr algn="ctr"/>
            <a:r>
              <a:rPr lang="tr-TR" sz="4000" b="1" dirty="0" smtClean="0">
                <a:latin typeface="Arial Narrow" panose="020B0606020202030204" pitchFamily="34" charset="0"/>
              </a:rPr>
              <a:t>Haziran 2026</a:t>
            </a:r>
            <a:endParaRPr lang="en-US" sz="4000" b="1" dirty="0"/>
          </a:p>
          <a:p>
            <a:pPr algn="ctr"/>
            <a:r>
              <a:rPr lang="tr-TR" sz="4000" b="1" dirty="0"/>
              <a:t>İstanbul</a:t>
            </a:r>
            <a:endParaRPr lang="mk-MK" sz="4000" b="1" dirty="0"/>
          </a:p>
        </p:txBody>
      </p:sp>
      <p:sp>
        <p:nvSpPr>
          <p:cNvPr id="46" name="TextBox 45"/>
          <p:cNvSpPr txBox="1"/>
          <p:nvPr/>
        </p:nvSpPr>
        <p:spPr>
          <a:xfrm>
            <a:off x="12842173" y="29247062"/>
            <a:ext cx="11953329" cy="46166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tr-TR" sz="2400" b="1" dirty="0">
                <a:latin typeface="Arial" panose="020B0604020202020204" pitchFamily="34" charset="0"/>
                <a:cs typeface="Arial" panose="020B0604020202020204" pitchFamily="34" charset="0"/>
              </a:rPr>
              <a:t>Tablo 1. ………………………………….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mk-MK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7" name="TextBox 46"/>
          <p:cNvSpPr txBox="1"/>
          <p:nvPr/>
        </p:nvSpPr>
        <p:spPr>
          <a:xfrm>
            <a:off x="12816009" y="23402993"/>
            <a:ext cx="7269942" cy="46166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tr-TR" sz="2400" b="1" dirty="0">
                <a:latin typeface="Arial" panose="020B0604020202020204" pitchFamily="34" charset="0"/>
                <a:cs typeface="Arial" panose="020B0604020202020204" pitchFamily="34" charset="0"/>
              </a:rPr>
              <a:t>Şekil 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1. </a:t>
            </a:r>
            <a:r>
              <a:rPr lang="tr-TR" sz="2400" dirty="0">
                <a:latin typeface="Arial" panose="020B0604020202020204" pitchFamily="34" charset="0"/>
                <a:cs typeface="Arial" panose="020B0604020202020204" pitchFamily="34" charset="0"/>
              </a:rPr>
              <a:t>……………………………………….</a:t>
            </a:r>
            <a:endParaRPr lang="mk-MK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0" name="TextBox 49"/>
          <p:cNvSpPr txBox="1"/>
          <p:nvPr/>
        </p:nvSpPr>
        <p:spPr>
          <a:xfrm>
            <a:off x="12789244" y="28114768"/>
            <a:ext cx="7269942" cy="46166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tr-TR" sz="2400" b="1" dirty="0">
                <a:latin typeface="Arial" panose="020B0604020202020204" pitchFamily="34" charset="0"/>
                <a:cs typeface="Arial" panose="020B0604020202020204" pitchFamily="34" charset="0"/>
              </a:rPr>
              <a:t>Şekil 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2. </a:t>
            </a:r>
            <a:r>
              <a:rPr lang="tr-TR" sz="2400" dirty="0">
                <a:latin typeface="Arial" panose="020B0604020202020204" pitchFamily="34" charset="0"/>
                <a:cs typeface="Arial" panose="020B0604020202020204" pitchFamily="34" charset="0"/>
              </a:rPr>
              <a:t>……………………….</a:t>
            </a:r>
            <a:endParaRPr lang="mk-MK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12842173" y="20014682"/>
            <a:ext cx="5976664" cy="32481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bs-Latn-BA"/>
          </a:p>
        </p:txBody>
      </p:sp>
      <p:sp>
        <p:nvSpPr>
          <p:cNvPr id="6" name="Rectangle 5"/>
          <p:cNvSpPr/>
          <p:nvPr/>
        </p:nvSpPr>
        <p:spPr>
          <a:xfrm>
            <a:off x="12842173" y="30001884"/>
            <a:ext cx="7236805" cy="287224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bs-Latn-BA"/>
          </a:p>
        </p:txBody>
      </p:sp>
      <p:sp>
        <p:nvSpPr>
          <p:cNvPr id="16" name="Rectangle 2"/>
          <p:cNvSpPr/>
          <p:nvPr/>
        </p:nvSpPr>
        <p:spPr>
          <a:xfrm>
            <a:off x="12842173" y="24430434"/>
            <a:ext cx="5947627" cy="32481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bs-Latn-BA"/>
          </a:p>
        </p:txBody>
      </p:sp>
      <p:sp>
        <p:nvSpPr>
          <p:cNvPr id="19" name="TextBox 9"/>
          <p:cNvSpPr txBox="1"/>
          <p:nvPr/>
        </p:nvSpPr>
        <p:spPr>
          <a:xfrm>
            <a:off x="754631" y="29477895"/>
            <a:ext cx="11593328" cy="6463308"/>
          </a:xfrm>
          <a:prstGeom prst="rect">
            <a:avLst/>
          </a:prstGeom>
          <a:solidFill>
            <a:schemeClr val="bg2">
              <a:lumMod val="90000"/>
            </a:schemeClr>
          </a:solidFill>
          <a:ln w="12700"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tr-TR" sz="5400" b="1" dirty="0">
                <a:latin typeface="Arial Narrow" panose="020B0606020202030204" pitchFamily="34" charset="0"/>
              </a:rPr>
              <a:t>Sonuçlar ve Tartışma</a:t>
            </a:r>
            <a:endParaRPr lang="bs-Latn-BA" sz="5400" b="1" dirty="0">
              <a:latin typeface="Arial Narrow" panose="020B0606020202030204" pitchFamily="34" charset="0"/>
            </a:endParaRPr>
          </a:p>
          <a:p>
            <a:endParaRPr lang="bs-Latn-BA" sz="4000" b="1" dirty="0">
              <a:latin typeface="Arial Narrow" panose="020B0606020202030204" pitchFamily="34" charset="0"/>
            </a:endParaRPr>
          </a:p>
          <a:p>
            <a:endParaRPr lang="bs-Latn-BA" sz="4000" b="1" dirty="0">
              <a:latin typeface="Arial Narrow" panose="020B0606020202030204" pitchFamily="34" charset="0"/>
            </a:endParaRPr>
          </a:p>
          <a:p>
            <a:endParaRPr lang="bs-Latn-BA" sz="4000" b="1" dirty="0">
              <a:latin typeface="Arial Narrow" panose="020B0606020202030204" pitchFamily="34" charset="0"/>
            </a:endParaRPr>
          </a:p>
          <a:p>
            <a:endParaRPr lang="bs-Latn-BA" sz="4000" b="1" dirty="0">
              <a:latin typeface="Arial Narrow" panose="020B0606020202030204" pitchFamily="34" charset="0"/>
            </a:endParaRPr>
          </a:p>
          <a:p>
            <a:endParaRPr lang="bs-Latn-BA" sz="4000" b="1" dirty="0">
              <a:latin typeface="Arial Narrow" panose="020B0606020202030204" pitchFamily="34" charset="0"/>
            </a:endParaRPr>
          </a:p>
          <a:p>
            <a:endParaRPr lang="bs-Latn-BA" sz="4000" b="1" dirty="0">
              <a:latin typeface="Arial Narrow" panose="020B0606020202030204" pitchFamily="34" charset="0"/>
            </a:endParaRPr>
          </a:p>
          <a:p>
            <a:endParaRPr lang="bs-Latn-BA" sz="4000" b="1" dirty="0">
              <a:latin typeface="Arial Narrow" panose="020B0606020202030204" pitchFamily="34" charset="0"/>
            </a:endParaRPr>
          </a:p>
          <a:p>
            <a:endParaRPr lang="bs-Latn-BA" sz="4000" b="1" dirty="0">
              <a:latin typeface="Arial Narrow" panose="020B0606020202030204" pitchFamily="34" charset="0"/>
            </a:endParaRPr>
          </a:p>
          <a:p>
            <a:endParaRPr lang="en-US" sz="4000" b="1" dirty="0">
              <a:latin typeface="Arial Narrow" panose="020B0606020202030204" pitchFamily="34" charset="0"/>
            </a:endParaRPr>
          </a:p>
        </p:txBody>
      </p:sp>
      <p:pic>
        <p:nvPicPr>
          <p:cNvPr id="1026" name="Picture 2" descr="ytü amblem ile ilgili görsel sonucu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89445" y="-257446"/>
            <a:ext cx="4449719" cy="47396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Resim 1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168939" y="268032"/>
            <a:ext cx="3838575" cy="34956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99124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eması">
  <a:themeElements>
    <a:clrScheme name="Office Teması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eması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eması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2440</TotalTime>
  <Words>47</Words>
  <Application>Microsoft Office PowerPoint</Application>
  <PresentationFormat>Özel</PresentationFormat>
  <Paragraphs>54</Paragraphs>
  <Slides>1</Slides>
  <Notes>0</Notes>
  <HiddenSlides>0</HiddenSlides>
  <MMClips>0</MMClips>
  <ScaleCrop>false</ScaleCrop>
  <HeadingPairs>
    <vt:vector size="6" baseType="variant">
      <vt:variant>
        <vt:lpstr>Kullanılan Yazı Tipleri</vt:lpstr>
      </vt:variant>
      <vt:variant>
        <vt:i4>4</vt:i4>
      </vt:variant>
      <vt:variant>
        <vt:lpstr>Tema</vt:lpstr>
      </vt:variant>
      <vt:variant>
        <vt:i4>1</vt:i4>
      </vt:variant>
      <vt:variant>
        <vt:lpstr>Slayt Başlıkları</vt:lpstr>
      </vt:variant>
      <vt:variant>
        <vt:i4>1</vt:i4>
      </vt:variant>
    </vt:vector>
  </HeadingPairs>
  <TitlesOfParts>
    <vt:vector size="6" baseType="lpstr">
      <vt:lpstr>Arial</vt:lpstr>
      <vt:lpstr>Arial Narrow</vt:lpstr>
      <vt:lpstr>Calibri</vt:lpstr>
      <vt:lpstr>Calibri Light</vt:lpstr>
      <vt:lpstr>Office Teması</vt:lpstr>
      <vt:lpstr>PowerPoint Sunusu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Leeloo</dc:creator>
  <cp:keywords>poster template</cp:keywords>
  <cp:lastModifiedBy>Görkem Özülkü</cp:lastModifiedBy>
  <cp:revision>49</cp:revision>
  <dcterms:created xsi:type="dcterms:W3CDTF">2013-02-11T11:53:56Z</dcterms:created>
  <dcterms:modified xsi:type="dcterms:W3CDTF">2026-05-04T14:08:46Z</dcterms:modified>
</cp:coreProperties>
</file>